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81" r:id="rId13"/>
    <p:sldId id="275" r:id="rId14"/>
    <p:sldId id="276" r:id="rId15"/>
    <p:sldId id="277" r:id="rId16"/>
    <p:sldId id="278" r:id="rId17"/>
    <p:sldId id="280" r:id="rId18"/>
    <p:sldId id="279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  <p14:sldId id="281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-3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D9A2B-2FCC-F082-A707-B151A95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28303"/>
            <a:ext cx="9906000" cy="457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2.1 </a:t>
            </a:r>
            <a:r>
              <a:rPr lang="zh-CN" altLang="en-US" dirty="0"/>
              <a:t>读取图形 </a:t>
            </a:r>
            <a:r>
              <a:rPr lang="en-US" dirty="0"/>
              <a:t>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310798" y="5486400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8601EA-7E4E-687D-67DD-FD8E45A7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8" y="2057400"/>
            <a:ext cx="82479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2.2 </a:t>
            </a:r>
            <a:r>
              <a:rPr lang="zh-CN" altLang="en-US" dirty="0"/>
              <a:t>模式匹配 </a:t>
            </a:r>
            <a:r>
              <a:rPr lang="en-US" dirty="0"/>
              <a:t>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2668250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D62B-7891-3A3A-9DA5-7D720BD2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2132349"/>
            <a:ext cx="9553489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2.3 </a:t>
            </a:r>
            <a:r>
              <a:rPr lang="zh-CN" altLang="en-US" dirty="0"/>
              <a:t>创建图形 </a:t>
            </a:r>
            <a:r>
              <a:rPr lang="en-US" dirty="0"/>
              <a:t>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Neo4j </a:t>
            </a:r>
            <a:r>
              <a:rPr lang="zh-CN" altLang="en-US" sz="4800" dirty="0"/>
              <a:t>概览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549B9-0A6B-BB29-7523-8B18C134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2029011"/>
            <a:ext cx="10058400" cy="460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166D28-7266-892D-60F7-B6ABE534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2" y="2029011"/>
            <a:ext cx="7431489" cy="465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altLang="zh-CN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ED0C2-714C-DFEA-4330-C6E18D31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050946"/>
            <a:ext cx="10058400" cy="469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1.3 </a:t>
            </a:r>
            <a:r>
              <a:rPr lang="zh-CN" altLang="en-US" dirty="0"/>
              <a:t>图形无处不在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4396817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B79C-3B7E-B33A-A47B-B5741EE9F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6C7AEA-7197-75C6-104D-F1B20A21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050946"/>
            <a:ext cx="9220200" cy="469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B48A247-B670-FC85-BCF5-B68357A2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1.3 </a:t>
            </a:r>
            <a:r>
              <a:rPr lang="zh-CN" altLang="en-US" dirty="0"/>
              <a:t>图形无处不在 </a:t>
            </a:r>
            <a:r>
              <a:rPr lang="en-US" altLang="zh-CN" dirty="0"/>
              <a:t>– </a:t>
            </a:r>
            <a:r>
              <a:rPr lang="zh-CN" altLang="en-US" dirty="0"/>
              <a:t>创建图</a:t>
            </a:r>
            <a:r>
              <a:rPr lang="en-US" altLang="zh-CN" dirty="0"/>
              <a:t>(</a:t>
            </a:r>
            <a:r>
              <a:rPr lang="zh-CN" altLang="en-US" dirty="0"/>
              <a:t>练习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8D08C-7F9B-CFCA-474A-061592EF146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09D87-FE78-F097-9EED-AAA69136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104799-6AC6-9434-B8AF-B3E6308A0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2655945"/>
            <a:ext cx="3823052" cy="3592456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C68F56-2310-EC93-315F-913ACE14F8E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8041</TotalTime>
  <Words>273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图形化思考 1.2 Thinking In Graphs</vt:lpstr>
      <vt:lpstr>1.图形化思考 1.3 图形无处不在</vt:lpstr>
      <vt:lpstr>1.图形化思考 1.3 图形无处不在 – 创建图(练习)</vt:lpstr>
      <vt:lpstr>2 查询图形数据库 2.1 读取图形 Reading Graphs</vt:lpstr>
      <vt:lpstr>2 查询图形数据库 2.2 模式匹配 Pattern Matching</vt:lpstr>
      <vt:lpstr>2 查询图形数据库 2.3 创建图形 Creating Graphs</vt:lpstr>
      <vt:lpstr>3. Neo4j 概览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38</cp:revision>
  <dcterms:created xsi:type="dcterms:W3CDTF">2025-09-27T03:02:45Z</dcterms:created>
  <dcterms:modified xsi:type="dcterms:W3CDTF">2025-10-08T08:20:08Z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